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  <p:sldId id="258" r:id="rId3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393D342-9ABE-4904-AF57-788B523E2E2E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557377C-3FDC-4AAE-8FEB-569C1884151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5805" y="214876"/>
            <a:ext cx="3744416" cy="1435174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1-5 </a:t>
            </a:r>
            <a:r>
              <a:rPr lang="ru-RU" sz="1800" dirty="0" smtClean="0">
                <a:solidFill>
                  <a:schemeClr val="tx1"/>
                </a:solidFill>
              </a:rPr>
              <a:t>марта</a:t>
            </a: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НЕДЕЛЯ ПРИЕМОВ 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по вопросам жилищно-коммунального хозяйства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</a:b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71599" y="1844824"/>
            <a:ext cx="7488833" cy="4425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7200" b="1" dirty="0" smtClean="0">
                <a:latin typeface="Arial Black" pitchFamily="34" charset="0"/>
              </a:rPr>
              <a:t>С 1 по 5 марта  2021 </a:t>
            </a:r>
          </a:p>
          <a:p>
            <a:pPr marL="0" indent="0" algn="ctr">
              <a:buNone/>
            </a:pPr>
            <a:r>
              <a:rPr lang="ru-RU" sz="7200" b="1" dirty="0" smtClean="0">
                <a:latin typeface="Arial Black" pitchFamily="34" charset="0"/>
              </a:rPr>
              <a:t>в Местной общественной приемной </a:t>
            </a:r>
          </a:p>
          <a:p>
            <a:pPr marL="0" indent="0" algn="ctr">
              <a:buNone/>
            </a:pPr>
            <a:r>
              <a:rPr lang="ru-RU" sz="7200" b="1" dirty="0" smtClean="0">
                <a:latin typeface="Arial Black" pitchFamily="34" charset="0"/>
              </a:rPr>
              <a:t>ВПП «Единая Россия»  в Сузунском районе </a:t>
            </a:r>
          </a:p>
          <a:p>
            <a:pPr marL="0" indent="0" algn="ctr">
              <a:buNone/>
            </a:pPr>
            <a:r>
              <a:rPr lang="ru-RU" sz="7200" b="1" dirty="0" smtClean="0">
                <a:latin typeface="Arial Black" pitchFamily="34" charset="0"/>
              </a:rPr>
              <a:t>в дистанционном формате</a:t>
            </a:r>
          </a:p>
          <a:p>
            <a:pPr marL="0" indent="0" algn="ctr">
              <a:buNone/>
            </a:pPr>
            <a:r>
              <a:rPr lang="ru-RU" sz="7200" b="1" dirty="0" smtClean="0">
                <a:latin typeface="Arial Black" pitchFamily="34" charset="0"/>
              </a:rPr>
              <a:t> в режиме </a:t>
            </a:r>
            <a:r>
              <a:rPr lang="ru-RU" sz="7200" b="1" u="sng" dirty="0" smtClean="0">
                <a:latin typeface="Arial Black" pitchFamily="34" charset="0"/>
              </a:rPr>
              <a:t>«горячая линия» </a:t>
            </a:r>
            <a:r>
              <a:rPr lang="ru-RU" sz="7200" b="1" dirty="0" smtClean="0">
                <a:latin typeface="Arial Black" pitchFamily="34" charset="0"/>
              </a:rPr>
              <a:t>проходит приём граждан</a:t>
            </a:r>
            <a:r>
              <a:rPr lang="ru-RU" sz="5500" b="1" dirty="0" smtClean="0">
                <a:latin typeface="Arial Black" pitchFamily="34" charset="0"/>
              </a:rPr>
              <a:t>:</a:t>
            </a:r>
          </a:p>
          <a:p>
            <a:pPr marL="0" indent="0" algn="ctr">
              <a:buNone/>
            </a:pPr>
            <a:endParaRPr lang="ru-RU" sz="5500" b="1" dirty="0" smtClean="0">
              <a:latin typeface="Arial Black" pitchFamily="34" charset="0"/>
            </a:endParaRPr>
          </a:p>
          <a:p>
            <a:pPr marL="0" indent="0">
              <a:buNone/>
            </a:pPr>
            <a:r>
              <a:rPr lang="ru-RU" sz="6400" b="1" dirty="0" smtClean="0">
                <a:latin typeface="Arial Black" pitchFamily="34" charset="0"/>
              </a:rPr>
              <a:t>            - депутатами Законодательного Собрания</a:t>
            </a:r>
          </a:p>
          <a:p>
            <a:pPr marL="0" indent="0">
              <a:buNone/>
            </a:pPr>
            <a:r>
              <a:rPr lang="ru-RU" sz="6400" b="1" dirty="0" smtClean="0">
                <a:latin typeface="Arial Black" pitchFamily="34" charset="0"/>
              </a:rPr>
              <a:t>            - депутатами Совета депутатов Сузунского района</a:t>
            </a:r>
          </a:p>
          <a:p>
            <a:pPr marL="0" indent="0">
              <a:buNone/>
            </a:pPr>
            <a:r>
              <a:rPr lang="ru-RU" sz="6400" b="1" dirty="0" smtClean="0">
                <a:latin typeface="Arial Black" pitchFamily="34" charset="0"/>
              </a:rPr>
              <a:t>            - специалистами отдела ЖКХ и энергетики         администрации Сузунского района</a:t>
            </a:r>
          </a:p>
          <a:p>
            <a:pPr marL="0" indent="0" algn="ctr">
              <a:buNone/>
            </a:pPr>
            <a:endParaRPr lang="ru-RU" sz="6400" b="1" dirty="0" smtClean="0"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ru-RU" sz="7200" b="1" dirty="0" smtClean="0">
                <a:latin typeface="Arial Black" pitchFamily="34" charset="0"/>
              </a:rPr>
              <a:t>Часы приёма с 10-00 до 13-00</a:t>
            </a:r>
          </a:p>
          <a:p>
            <a:pPr marL="0" indent="0" algn="ctr">
              <a:buNone/>
            </a:pPr>
            <a:r>
              <a:rPr lang="ru-RU" sz="7200" dirty="0" smtClean="0">
                <a:latin typeface="Arial Black" pitchFamily="34" charset="0"/>
              </a:rPr>
              <a:t/>
            </a:r>
            <a:br>
              <a:rPr lang="ru-RU" sz="7200" dirty="0" smtClean="0">
                <a:latin typeface="Arial Black" pitchFamily="34" charset="0"/>
              </a:rPr>
            </a:br>
            <a:r>
              <a:rPr lang="ru-RU" sz="7200" dirty="0" smtClean="0">
                <a:latin typeface="Arial Black" pitchFamily="34" charset="0"/>
              </a:rPr>
              <a:t/>
            </a:r>
            <a:br>
              <a:rPr lang="ru-RU" sz="7200" dirty="0" smtClean="0">
                <a:latin typeface="Arial Black" pitchFamily="34" charset="0"/>
              </a:rPr>
            </a:br>
            <a:r>
              <a:rPr lang="ru-RU" sz="7200" dirty="0" smtClean="0">
                <a:latin typeface="Arial Black" pitchFamily="34" charset="0"/>
              </a:rPr>
              <a:t>     </a:t>
            </a:r>
            <a:r>
              <a:rPr lang="ru-RU" sz="7200" b="1" dirty="0" smtClean="0">
                <a:latin typeface="Arial Black" pitchFamily="34" charset="0"/>
              </a:rPr>
              <a:t>Получить консультацию можно по телефонам: </a:t>
            </a:r>
          </a:p>
          <a:p>
            <a:pPr marL="0" indent="0" algn="ctr">
              <a:buNone/>
            </a:pPr>
            <a:r>
              <a:rPr lang="ru-RU" sz="7200" b="1" dirty="0" smtClean="0">
                <a:latin typeface="Arial Black" pitchFamily="34" charset="0"/>
              </a:rPr>
              <a:t>8 (383 46) 2-37-28; 8 (383 46) 2-14-55; </a:t>
            </a:r>
            <a:r>
              <a:rPr lang="ru-RU" sz="7200" b="1" dirty="0">
                <a:latin typeface="Arial Black" pitchFamily="34" charset="0"/>
              </a:rPr>
              <a:t>8 (383 46) </a:t>
            </a:r>
            <a:r>
              <a:rPr lang="ru-RU" sz="7200" b="1" dirty="0" smtClean="0">
                <a:latin typeface="Arial Black" pitchFamily="34" charset="0"/>
              </a:rPr>
              <a:t>2-16-51 </a:t>
            </a:r>
          </a:p>
          <a:p>
            <a:pPr marL="0" indent="0" algn="ctr">
              <a:buNone/>
            </a:pPr>
            <a:endParaRPr lang="ru-RU" sz="7200" dirty="0" smtClean="0"/>
          </a:p>
          <a:p>
            <a:pPr algn="ctr"/>
            <a:r>
              <a:rPr lang="ru-RU" dirty="0" smtClean="0"/>
              <a:t>                                                                                       </a:t>
            </a:r>
            <a:endParaRPr lang="ru-RU" dirty="0"/>
          </a:p>
        </p:txBody>
      </p:sp>
      <p:pic>
        <p:nvPicPr>
          <p:cNvPr id="1026" name="Picture 2" descr="C:\Users\Шабалина Ирина\Desktop\whatsapp-image-2021-02-01-at-113134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93626"/>
            <a:ext cx="2195736" cy="143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Шабалина Ирина\Desktop\2018-09-27_14-07-33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9" y="214876"/>
            <a:ext cx="2807369" cy="141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15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188640"/>
            <a:ext cx="7520940" cy="725760"/>
          </a:xfrm>
        </p:spPr>
        <p:txBody>
          <a:bodyPr/>
          <a:lstStyle/>
          <a:p>
            <a:pPr algn="ctr"/>
            <a:r>
              <a:rPr lang="ru-RU" sz="2000" b="1" dirty="0" smtClean="0"/>
              <a:t>График дежурства </a:t>
            </a:r>
            <a:br>
              <a:rPr lang="ru-RU" sz="2000" b="1" dirty="0" smtClean="0"/>
            </a:br>
            <a:r>
              <a:rPr lang="ru-RU" sz="2000" b="1" dirty="0" smtClean="0"/>
              <a:t>депутатов  Сузунского района </a:t>
            </a:r>
            <a:br>
              <a:rPr lang="ru-RU" sz="2000" b="1" dirty="0" smtClean="0"/>
            </a:br>
            <a:r>
              <a:rPr lang="ru-RU" sz="2000" b="1" dirty="0" smtClean="0"/>
              <a:t>по вопросам жилищно-коммунального хозяйства</a:t>
            </a:r>
            <a:endParaRPr lang="ru-RU" sz="2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7617263"/>
              </p:ext>
            </p:extLst>
          </p:nvPr>
        </p:nvGraphicFramePr>
        <p:xfrm>
          <a:off x="251520" y="1124743"/>
          <a:ext cx="8712968" cy="42088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6245"/>
                <a:gridCol w="7126723"/>
              </a:tblGrid>
              <a:tr h="3629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Дата</a:t>
                      </a:r>
                      <a:endParaRPr lang="ru-RU" sz="20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ФИО</a:t>
                      </a:r>
                      <a:endParaRPr lang="ru-RU" sz="20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769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 марта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 10-00 до 13-00  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Трубин Виталий Владимирович- депутат Совета депутатов р.п. Сузун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769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 марта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 с 10-00 до 13-00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</a:rPr>
                        <a:t>Попрыга</a:t>
                      </a:r>
                      <a:r>
                        <a:rPr lang="ru-RU" sz="1600" b="1" dirty="0">
                          <a:effectLst/>
                        </a:rPr>
                        <a:t> Олег Леонидович-  депутат Совета депутатов Сузунского района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769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 марта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 10-00 до 13-00 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Пронькина Марина Николаевна-депутат Совета депутатов Сузунского района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769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 марта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 с 10-00 до 13-00 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Елисеев Сергей Степанович- депутат Совета депутатов </a:t>
                      </a:r>
                      <a:r>
                        <a:rPr lang="ru-RU" sz="1600" b="1" dirty="0" smtClean="0">
                          <a:effectLst/>
                        </a:rPr>
                        <a:t>р.п</a:t>
                      </a:r>
                      <a:r>
                        <a:rPr lang="ru-RU" sz="1600" b="1" dirty="0">
                          <a:effectLst/>
                        </a:rPr>
                        <a:t>. Сузун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769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 марта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 с 10-00 до 13-00 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</a:rPr>
                        <a:t>Дорожинский</a:t>
                      </a:r>
                      <a:r>
                        <a:rPr lang="ru-RU" sz="1600" b="1" dirty="0">
                          <a:effectLst/>
                        </a:rPr>
                        <a:t> Евгений Владимирович- депутат Совета депутатов Сузунского района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Picture 4" descr="C:\Users\Шабалина Ирина\Desktop\2018-09-27_14-07-33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22826"/>
            <a:ext cx="2160240" cy="131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Шабалина Ирина\Desktop\whatsapp-image-2021-02-01-at-113134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422826"/>
            <a:ext cx="2195736" cy="131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6886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417</TotalTime>
  <Words>138</Words>
  <Application>Microsoft Office PowerPoint</Application>
  <PresentationFormat>Экран 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Углы</vt:lpstr>
      <vt:lpstr> 1-5 марта НЕДЕЛЯ ПРИЕМОВ  по вопросам жилищно-коммунального хозяйства </vt:lpstr>
      <vt:lpstr>График дежурства  депутатов  Сузунского района  по вопросам жилищно-коммунального хозяйства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Уважаемые жители Сузунского района!</dc:title>
  <dc:creator>Шабалина Ирина</dc:creator>
  <cp:lastModifiedBy>Шабалина Ирина</cp:lastModifiedBy>
  <cp:revision>20</cp:revision>
  <cp:lastPrinted>2021-02-20T03:56:06Z</cp:lastPrinted>
  <dcterms:created xsi:type="dcterms:W3CDTF">2020-11-23T05:26:42Z</dcterms:created>
  <dcterms:modified xsi:type="dcterms:W3CDTF">2021-02-20T04:33:08Z</dcterms:modified>
</cp:coreProperties>
</file>