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sldIdLst>
    <p:sldId id="256" r:id="rId2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12.05.2022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12.05.2022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12.05.2022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12.05.2022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12.05.2022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12.05.2022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12.05.2022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12.05.2022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12.05.2022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12.05.2022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5B5D-7914-40DB-8313-06EEF1468125}" type="datetimeFigureOut">
              <a:rPr lang="ru-RU" smtClean="0"/>
              <a:t>12.05.2022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6F75B5D-7914-40DB-8313-06EEF1468125}" type="datetimeFigureOut">
              <a:rPr lang="ru-RU" smtClean="0"/>
              <a:t>12.05.2022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BBD8D6A-517E-46E3-A3F6-8E03C15882A4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7812293" cy="16344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18.05.2022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с 10.00 до 12.00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  общественной приёмной Губернатора области проводится «прямая телефонная линия» по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теме: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«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Организация детского отдыха в период летних каникул». </a:t>
            </a:r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В «прямой телефонной линии» примут участие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специалисты министерства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труда и социального развития Новосибирской области»  </a:t>
            </a:r>
          </a:p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по бесплатному тел. 8-800-700-84-73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8" name="Picture 4" descr="D:\Старая система\Диск Д\Ресурсный центр\Документы\ПРЯМАЯ ЛИНИЯ\картинки\banner2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00128"/>
            <a:ext cx="4464496" cy="148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Старая система\Диск Д\Ресурсный центр\Документы\ПРЯМАЯ ЛИНИЯ\картинки\image_galler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9686"/>
            <a:ext cx="3888432" cy="1476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99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93</TotalTime>
  <Words>50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Шабалина Ирина</dc:creator>
  <cp:lastModifiedBy>Одинцова Ирина</cp:lastModifiedBy>
  <cp:revision>10</cp:revision>
  <cp:lastPrinted>2020-02-04T05:50:10Z</cp:lastPrinted>
  <dcterms:created xsi:type="dcterms:W3CDTF">2020-01-21T04:36:56Z</dcterms:created>
  <dcterms:modified xsi:type="dcterms:W3CDTF">2022-05-12T01:54:14Z</dcterms:modified>
</cp:coreProperties>
</file>